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A378D-129C-40D5-9451-5634FD292866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BF670-CCB3-4487-84E3-55EF5B860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40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6A612-1D84-4221-9B5E-B30E3E6AE36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51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6F721-BCD3-491D-8820-70CE349A93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33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AAD1A-10F0-4744-9608-3DB75332CD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1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955CA-A210-4943-99C2-637F5BA9A95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1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DFB42-B926-4ED9-A53F-6678265513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6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88688-118F-427F-9C92-171028F185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8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C7F62-72D2-42B4-B7E0-B865C0EBEB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39D44-F6D6-4A6E-B53A-AE247B4C17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12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87418-A3D6-4E15-B119-A046761B6C2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9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4A08E-79C4-4157-AFAC-552E914B629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5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E0B32-2A44-46AD-8C33-8E0007FDD0A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87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F51BF8-EE80-4343-8E2C-8F8B3C168C0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6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yclowiki.org/wiki/%D0%A5%D1%80%D0%BE%D0%BD%D0%B8%D0%BA%D0%B0_%D0%92%D0%B5%D0%BB%D0%B8%D0%BA%D0%BE%D0%B9_%D0%9E%D1%82%D0%B5%D1%87%D0%B5%D1%81%D1%82%D0%B2%D0%B5%D0%BD%D0%BD%D0%BE%D0%B9_%D0%B2%D0%BE%D0%B9%D0%BD%D1%8B_(%D0%B0%D0%BF%D1%80%D0%B5%D0%BB%D1%8C_1945_%D0%B3%D0%BE%D0%B4%D0%B0)" TargetMode="External"/><Relationship Id="rId5" Type="http://schemas.openxmlformats.org/officeDocument/2006/relationships/hyperlink" Target="http://cyclowiki.org/w/index.php?title=%D0%A1%D0%BE%D0%B2%D0%B8%D0%BD%D1%84%D0%BE%D1%80%D0%BC%D0%B1%D1%8E%D1%80%D0%BE&amp;action=edit&amp;redlink=1" TargetMode="External"/><Relationship Id="rId4" Type="http://schemas.openxmlformats.org/officeDocument/2006/relationships/hyperlink" Target="http://cyclowiki.org/wiki/9_%D0%B0%D0%BF%D1%80%D0%B5%D0%BB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5"/>
          <p:cNvSpPr txBox="1">
            <a:spLocks noChangeArrowheads="1"/>
          </p:cNvSpPr>
          <p:nvPr/>
        </p:nvSpPr>
        <p:spPr bwMode="auto">
          <a:xfrm>
            <a:off x="852636" y="2257708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800" b="1" i="1" dirty="0" err="1">
                <a:solidFill>
                  <a:srgbClr val="8E001B"/>
                </a:solidFill>
                <a:latin typeface="Tahoma" pitchFamily="34" charset="0"/>
                <a:cs typeface="Tahoma" pitchFamily="34" charset="0"/>
              </a:rPr>
              <a:t>Хроника</a:t>
            </a:r>
            <a:r>
              <a:rPr lang="uk-UA" sz="2800" b="1" i="1" dirty="0">
                <a:solidFill>
                  <a:srgbClr val="8E001B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uk-UA" sz="2800" b="1" i="1" dirty="0" err="1">
                <a:solidFill>
                  <a:srgbClr val="8E001B"/>
                </a:solidFill>
                <a:latin typeface="Tahoma" pitchFamily="34" charset="0"/>
                <a:cs typeface="Tahoma" pitchFamily="34" charset="0"/>
              </a:rPr>
              <a:t>Великой</a:t>
            </a:r>
            <a:r>
              <a:rPr lang="uk-UA" sz="2800" b="1" i="1" dirty="0">
                <a:solidFill>
                  <a:srgbClr val="8E001B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800" b="1" i="1" dirty="0" err="1">
                <a:solidFill>
                  <a:srgbClr val="8E001B"/>
                </a:solidFill>
                <a:latin typeface="Tahoma" pitchFamily="34" charset="0"/>
                <a:cs typeface="Tahoma" pitchFamily="34" charset="0"/>
              </a:rPr>
              <a:t>Отечественной</a:t>
            </a:r>
            <a:r>
              <a:rPr lang="uk-UA" sz="2800" b="1" i="1" dirty="0">
                <a:solidFill>
                  <a:srgbClr val="8E001B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800" b="1" i="1" dirty="0" err="1">
                <a:solidFill>
                  <a:srgbClr val="8E001B"/>
                </a:solidFill>
                <a:latin typeface="Tahoma" pitchFamily="34" charset="0"/>
                <a:cs typeface="Tahoma" pitchFamily="34" charset="0"/>
              </a:rPr>
              <a:t>войны</a:t>
            </a:r>
            <a:endParaRPr lang="uk-UA" sz="2800" b="1" i="1" dirty="0">
              <a:solidFill>
                <a:srgbClr val="8E001B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1" name="Text Box 46"/>
          <p:cNvSpPr txBox="1">
            <a:spLocks noChangeArrowheads="1"/>
          </p:cNvSpPr>
          <p:nvPr/>
        </p:nvSpPr>
        <p:spPr bwMode="auto">
          <a:xfrm>
            <a:off x="95977" y="2780928"/>
            <a:ext cx="8715375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hlinkClick r:id="rId4" tooltip="9 апреля"/>
              </a:rPr>
              <a:t>9 апреля</a:t>
            </a:r>
            <a:r>
              <a:rPr lang="ru-RU" sz="1600" dirty="0">
                <a:solidFill>
                  <a:srgbClr val="000000"/>
                </a:solidFill>
              </a:rPr>
              <a:t> 1945 года. 1388-й день войны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err="1">
                <a:solidFill>
                  <a:srgbClr val="000000"/>
                </a:solidFill>
                <a:hlinkClick r:id="rId5" tooltip="Совинформбюро (страница не существует)"/>
              </a:rPr>
              <a:t>Совинформбюро</a:t>
            </a:r>
            <a:r>
              <a:rPr lang="ru-RU" sz="1600" dirty="0">
                <a:solidFill>
                  <a:srgbClr val="000000"/>
                </a:solidFill>
              </a:rPr>
              <a:t>: Войска 3-го БЕЛОРУССКОГО фронта после упорных уличных боёв завершили разгром Кёнигсбергской группы немецких войск и сегодня, 9 апреля, штурмом овладели крепостью и главным городом Восточной Пруссии КЁНИГСБЕРГ… Остатки Кёнигсбергского гарнизона во главе с комендантом крепости — генералом от инфантерии ЛЯШ и его штабом сегодня, в 21 час 30 минут, прекратили сопротивление и сложили оружие.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</a:rPr>
              <a:t>Северо-восточнее и севернее БРАТИСЛАВЫ войска 2-го УКРАИНСКОГО фронта, продолжая наступление, заняли на территории Чехословакии более 40 населённых пунктов… Западнее БРАТИСЛАВЫ войска фронта наступали по северному берегу Дуная на ВЕНУ и заняли населённые пункты ЦВЕРН-ДОРФ, ОБЕР ВАЙДЕН, ШЕНФЕЛЬД…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</a:rPr>
              <a:t>Войска 3-го УКРАИНСКОГО фронта, продолжая уличные бои в ВЕНЕ, заняли центр города, захватив при этом здания парламента, городской ратуши, главного полицейского управления, центрального городского телеграфа, центрального европейского банка, оперного театра. Южнее ВЕНЫ войска фронта с боем заняли город БЕРНДОРФ…</a:t>
            </a:r>
            <a:br>
              <a:rPr lang="ru-RU" sz="1600" dirty="0">
                <a:solidFill>
                  <a:srgbClr val="000000"/>
                </a:solidFill>
              </a:rPr>
            </a:br>
            <a:r>
              <a:rPr lang="ru-RU" sz="1400" dirty="0">
                <a:solidFill>
                  <a:srgbClr val="0B0080"/>
                </a:solidFill>
                <a:latin typeface="Arial"/>
                <a:hlinkClick r:id="rId6"/>
              </a:rPr>
              <a:t>)</a:t>
            </a:r>
            <a:endParaRPr lang="ru-RU" sz="14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48257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400"/>
      </a:hlink>
      <a:folHlink>
        <a:srgbClr val="64C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A00"/>
        </a:hlink>
        <a:folHlink>
          <a:srgbClr val="C9FF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7400"/>
        </a:hlink>
        <a:folHlink>
          <a:srgbClr val="C9FF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7400"/>
        </a:hlink>
        <a:folHlink>
          <a:srgbClr val="64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Оформление по умолчанию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</cp:revision>
  <dcterms:created xsi:type="dcterms:W3CDTF">2020-04-09T15:38:07Z</dcterms:created>
  <dcterms:modified xsi:type="dcterms:W3CDTF">2020-04-09T15:39:12Z</dcterms:modified>
</cp:coreProperties>
</file>